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mp4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7" r:id="rId2"/>
    <p:sldId id="335" r:id="rId3"/>
    <p:sldId id="336" r:id="rId4"/>
    <p:sldId id="337" r:id="rId5"/>
    <p:sldId id="338" r:id="rId6"/>
    <p:sldId id="340" r:id="rId7"/>
    <p:sldId id="339" r:id="rId8"/>
    <p:sldId id="334" r:id="rId9"/>
    <p:sldId id="282" r:id="rId10"/>
  </p:sldIdLst>
  <p:sldSz cx="16257588" cy="10158413"/>
  <p:notesSz cx="6858000" cy="9144000"/>
  <p:defaultTextStyle>
    <a:defPPr>
      <a:defRPr lang="en-US"/>
    </a:defPPr>
    <a:lvl1pPr marL="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547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5094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2641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30188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7735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5282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2829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60376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00">
          <p15:clr>
            <a:srgbClr val="A4A3A4"/>
          </p15:clr>
        </p15:guide>
        <p15:guide id="2" pos="51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E2C45"/>
    <a:srgbClr val="BD0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20" autoAdjust="0"/>
    <p:restoredTop sz="83814" autoAdjust="0"/>
  </p:normalViewPr>
  <p:slideViewPr>
    <p:cSldViewPr snapToGrid="0" snapToObjects="1">
      <p:cViewPr varScale="1">
        <p:scale>
          <a:sx n="60" d="100"/>
          <a:sy n="60" d="100"/>
        </p:scale>
        <p:origin x="968" y="176"/>
      </p:cViewPr>
      <p:guideLst>
        <p:guide orient="horz" pos="3200"/>
        <p:guide pos="5121"/>
      </p:guideLst>
    </p:cSldViewPr>
  </p:slideViewPr>
  <p:outlineViewPr>
    <p:cViewPr>
      <p:scale>
        <a:sx n="33" d="100"/>
        <a:sy n="33" d="100"/>
      </p:scale>
      <p:origin x="0" y="-373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24FB8-E08D-2943-BA56-8D1B5F4ACD03}" type="datetimeFigureOut">
              <a:rPr lang="en-US" smtClean="0"/>
              <a:pPr/>
              <a:t>10/6/16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  <a:p>
            <a:pPr lvl="2"/>
            <a:r>
              <a:rPr lang="de-AT"/>
              <a:t>Third level</a:t>
            </a:r>
          </a:p>
          <a:p>
            <a:pPr lvl="3"/>
            <a:r>
              <a:rPr lang="de-AT"/>
              <a:t>Fourth level</a:t>
            </a:r>
          </a:p>
          <a:p>
            <a:pPr lvl="4"/>
            <a:r>
              <a:rPr lang="de-AT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932A0-F33A-7A49-A1D4-AAEF7D36D4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54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1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38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11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6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9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20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93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53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56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72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072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2741531" y="0"/>
            <a:ext cx="13545600" cy="101592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685800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AT"/>
              <a:t>Drag picture to placeholder or click icon to add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80000" y="3600000"/>
            <a:ext cx="6553440" cy="1598400"/>
          </a:xfrm>
          <a:prstGeom prst="rect">
            <a:avLst/>
          </a:prstGeom>
          <a:noFill/>
          <a:ln>
            <a:noFill/>
          </a:ln>
        </p:spPr>
        <p:txBody>
          <a:bodyPr lIns="0" tIns="0" rIns="359938" bIns="0" anchor="t" anchorCtr="0">
            <a:noAutofit/>
          </a:bodyPr>
          <a:lstStyle>
            <a:lvl1pPr algn="l">
              <a:lnSpc>
                <a:spcPts val="5000"/>
              </a:lnSpc>
              <a:defRPr sz="4000" b="0" i="0" baseline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dirty="0"/>
              <a:t>Dies ist eine Kapitelfolie. </a:t>
            </a:r>
            <a:br>
              <a:rPr lang="de-AT" dirty="0"/>
            </a:br>
            <a:r>
              <a:rPr lang="de-AT" dirty="0"/>
              <a:t>WICHTIG, nicht mehr Text </a:t>
            </a:r>
            <a:br>
              <a:rPr lang="de-AT" dirty="0"/>
            </a:br>
            <a:r>
              <a:rPr lang="de-AT" dirty="0"/>
              <a:t>als diesen hier!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59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/>
          <p:cNvSpPr>
            <a:spLocks noGrp="1" noChangeAspect="1"/>
          </p:cNvSpPr>
          <p:nvPr>
            <p:ph idx="11" hasCustomPrompt="1"/>
          </p:nvPr>
        </p:nvSpPr>
        <p:spPr>
          <a:xfrm>
            <a:off x="1080000" y="4320000"/>
            <a:ext cx="10800000" cy="54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6000">
              <a:lnSpc>
                <a:spcPts val="2200"/>
              </a:lnSpc>
              <a:spcBef>
                <a:spcPts val="200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 baseline="0">
                <a:latin typeface="Arial"/>
                <a:cs typeface="Arial"/>
              </a:defRPr>
            </a:lvl1pPr>
            <a:lvl2pPr marL="742823" indent="-285701">
              <a:buSzPct val="40000"/>
              <a:buFont typeface="Wingdings" charset="2"/>
              <a:buChar char="u"/>
              <a:defRPr>
                <a:latin typeface="Arial"/>
                <a:cs typeface="Arial"/>
              </a:defRPr>
            </a:lvl2pPr>
          </a:lstStyle>
          <a:p>
            <a:pPr lvl="0"/>
            <a:r>
              <a:rPr lang="de-AT" noProof="0" dirty="0"/>
              <a:t>Punkt 1</a:t>
            </a:r>
          </a:p>
          <a:p>
            <a:pPr lvl="0"/>
            <a:r>
              <a:rPr lang="de-AT" noProof="0" dirty="0"/>
              <a:t>Punkt 2</a:t>
            </a:r>
          </a:p>
          <a:p>
            <a:pPr lvl="0"/>
            <a:r>
              <a:rPr lang="de-AT" noProof="0" dirty="0"/>
              <a:t>Punkt 3</a:t>
            </a:r>
          </a:p>
          <a:p>
            <a:pPr lvl="0"/>
            <a:r>
              <a:rPr lang="de-AT" noProof="0" dirty="0"/>
              <a:t>…</a:t>
            </a:r>
          </a:p>
        </p:txBody>
      </p:sp>
      <p:sp>
        <p:nvSpPr>
          <p:cNvPr id="5" name="Rectangle 2"/>
          <p:cNvSpPr>
            <a:spLocks noChangeAspect="1"/>
          </p:cNvSpPr>
          <p:nvPr userDrawn="1"/>
        </p:nvSpPr>
        <p:spPr>
          <a:xfrm>
            <a:off x="-13482" y="2582196"/>
            <a:ext cx="11132979" cy="903815"/>
          </a:xfrm>
          <a:custGeom>
            <a:avLst/>
            <a:gdLst>
              <a:gd name="connsiteX0" fmla="*/ 0 w 7200000"/>
              <a:gd name="connsiteY0" fmla="*/ 0 h 900000"/>
              <a:gd name="connsiteX1" fmla="*/ 7200000 w 7200000"/>
              <a:gd name="connsiteY1" fmla="*/ 0 h 900000"/>
              <a:gd name="connsiteX2" fmla="*/ 7200000 w 7200000"/>
              <a:gd name="connsiteY2" fmla="*/ 900000 h 900000"/>
              <a:gd name="connsiteX3" fmla="*/ 0 w 7200000"/>
              <a:gd name="connsiteY3" fmla="*/ 900000 h 900000"/>
              <a:gd name="connsiteX4" fmla="*/ 0 w 7200000"/>
              <a:gd name="connsiteY4" fmla="*/ 0 h 900000"/>
              <a:gd name="connsiteX0" fmla="*/ 0 w 7200000"/>
              <a:gd name="connsiteY0" fmla="*/ 0 h 903175"/>
              <a:gd name="connsiteX1" fmla="*/ 7200000 w 7200000"/>
              <a:gd name="connsiteY1" fmla="*/ 0 h 903175"/>
              <a:gd name="connsiteX2" fmla="*/ 6298300 w 7200000"/>
              <a:gd name="connsiteY2" fmla="*/ 903175 h 903175"/>
              <a:gd name="connsiteX3" fmla="*/ 0 w 7200000"/>
              <a:gd name="connsiteY3" fmla="*/ 900000 h 903175"/>
              <a:gd name="connsiteX4" fmla="*/ 0 w 7200000"/>
              <a:gd name="connsiteY4" fmla="*/ 0 h 903175"/>
              <a:gd name="connsiteX0" fmla="*/ 0 w 7200000"/>
              <a:gd name="connsiteY0" fmla="*/ 0 h 900000"/>
              <a:gd name="connsiteX1" fmla="*/ 7200000 w 7200000"/>
              <a:gd name="connsiteY1" fmla="*/ 0 h 900000"/>
              <a:gd name="connsiteX2" fmla="*/ 5936350 w 7200000"/>
              <a:gd name="connsiteY2" fmla="*/ 868250 h 900000"/>
              <a:gd name="connsiteX3" fmla="*/ 0 w 7200000"/>
              <a:gd name="connsiteY3" fmla="*/ 900000 h 900000"/>
              <a:gd name="connsiteX4" fmla="*/ 0 w 7200000"/>
              <a:gd name="connsiteY4" fmla="*/ 0 h 900000"/>
              <a:gd name="connsiteX0" fmla="*/ 0 w 7200000"/>
              <a:gd name="connsiteY0" fmla="*/ 0 h 906350"/>
              <a:gd name="connsiteX1" fmla="*/ 7200000 w 7200000"/>
              <a:gd name="connsiteY1" fmla="*/ 0 h 906350"/>
              <a:gd name="connsiteX2" fmla="*/ 6295125 w 7200000"/>
              <a:gd name="connsiteY2" fmla="*/ 906350 h 906350"/>
              <a:gd name="connsiteX3" fmla="*/ 0 w 7200000"/>
              <a:gd name="connsiteY3" fmla="*/ 900000 h 906350"/>
              <a:gd name="connsiteX4" fmla="*/ 0 w 7200000"/>
              <a:gd name="connsiteY4" fmla="*/ 0 h 906350"/>
              <a:gd name="connsiteX0" fmla="*/ 0 w 7462237"/>
              <a:gd name="connsiteY0" fmla="*/ 11919 h 906350"/>
              <a:gd name="connsiteX1" fmla="*/ 7462237 w 7462237"/>
              <a:gd name="connsiteY1" fmla="*/ 0 h 906350"/>
              <a:gd name="connsiteX2" fmla="*/ 6557362 w 7462237"/>
              <a:gd name="connsiteY2" fmla="*/ 906350 h 906350"/>
              <a:gd name="connsiteX3" fmla="*/ 262237 w 7462237"/>
              <a:gd name="connsiteY3" fmla="*/ 900000 h 906350"/>
              <a:gd name="connsiteX4" fmla="*/ 0 w 7462237"/>
              <a:gd name="connsiteY4" fmla="*/ 11919 h 906350"/>
              <a:gd name="connsiteX0" fmla="*/ 11919 w 7474156"/>
              <a:gd name="connsiteY0" fmla="*/ 11919 h 906350"/>
              <a:gd name="connsiteX1" fmla="*/ 7474156 w 7474156"/>
              <a:gd name="connsiteY1" fmla="*/ 0 h 906350"/>
              <a:gd name="connsiteX2" fmla="*/ 6569281 w 7474156"/>
              <a:gd name="connsiteY2" fmla="*/ 906350 h 906350"/>
              <a:gd name="connsiteX3" fmla="*/ 0 w 7474156"/>
              <a:gd name="connsiteY3" fmla="*/ 905959 h 906350"/>
              <a:gd name="connsiteX4" fmla="*/ 11919 w 7474156"/>
              <a:gd name="connsiteY4" fmla="*/ 11919 h 906350"/>
              <a:gd name="connsiteX0" fmla="*/ 0 w 7462237"/>
              <a:gd name="connsiteY0" fmla="*/ 11919 h 911918"/>
              <a:gd name="connsiteX1" fmla="*/ 7462237 w 7462237"/>
              <a:gd name="connsiteY1" fmla="*/ 0 h 911918"/>
              <a:gd name="connsiteX2" fmla="*/ 6557362 w 7462237"/>
              <a:gd name="connsiteY2" fmla="*/ 906350 h 911918"/>
              <a:gd name="connsiteX3" fmla="*/ 5960 w 7462237"/>
              <a:gd name="connsiteY3" fmla="*/ 911918 h 911918"/>
              <a:gd name="connsiteX4" fmla="*/ 0 w 7462237"/>
              <a:gd name="connsiteY4" fmla="*/ 11919 h 911918"/>
              <a:gd name="connsiteX0" fmla="*/ 12092 w 7474329"/>
              <a:gd name="connsiteY0" fmla="*/ 11919 h 906350"/>
              <a:gd name="connsiteX1" fmla="*/ 7474329 w 7474329"/>
              <a:gd name="connsiteY1" fmla="*/ 0 h 906350"/>
              <a:gd name="connsiteX2" fmla="*/ 6569454 w 7474329"/>
              <a:gd name="connsiteY2" fmla="*/ 906350 h 906350"/>
              <a:gd name="connsiteX3" fmla="*/ 172 w 7474329"/>
              <a:gd name="connsiteY3" fmla="*/ 905959 h 906350"/>
              <a:gd name="connsiteX4" fmla="*/ 12092 w 7474329"/>
              <a:gd name="connsiteY4" fmla="*/ 11919 h 906350"/>
              <a:gd name="connsiteX0" fmla="*/ 0 w 7462237"/>
              <a:gd name="connsiteY0" fmla="*/ 11919 h 906350"/>
              <a:gd name="connsiteX1" fmla="*/ 7462237 w 7462237"/>
              <a:gd name="connsiteY1" fmla="*/ 0 h 906350"/>
              <a:gd name="connsiteX2" fmla="*/ 6557362 w 7462237"/>
              <a:gd name="connsiteY2" fmla="*/ 906350 h 906350"/>
              <a:gd name="connsiteX3" fmla="*/ 11920 w 7462237"/>
              <a:gd name="connsiteY3" fmla="*/ 899999 h 906350"/>
              <a:gd name="connsiteX4" fmla="*/ 0 w 7462237"/>
              <a:gd name="connsiteY4" fmla="*/ 11919 h 906350"/>
              <a:gd name="connsiteX0" fmla="*/ 0 w 7456277"/>
              <a:gd name="connsiteY0" fmla="*/ 0 h 912309"/>
              <a:gd name="connsiteX1" fmla="*/ 7456277 w 7456277"/>
              <a:gd name="connsiteY1" fmla="*/ 5959 h 912309"/>
              <a:gd name="connsiteX2" fmla="*/ 6551402 w 7456277"/>
              <a:gd name="connsiteY2" fmla="*/ 912309 h 912309"/>
              <a:gd name="connsiteX3" fmla="*/ 5960 w 7456277"/>
              <a:gd name="connsiteY3" fmla="*/ 905958 h 912309"/>
              <a:gd name="connsiteX4" fmla="*/ 0 w 7456277"/>
              <a:gd name="connsiteY4" fmla="*/ 0 h 912309"/>
              <a:gd name="connsiteX0" fmla="*/ 0 w 8723782"/>
              <a:gd name="connsiteY0" fmla="*/ 0 h 912309"/>
              <a:gd name="connsiteX1" fmla="*/ 8723782 w 8723782"/>
              <a:gd name="connsiteY1" fmla="*/ 5959 h 912309"/>
              <a:gd name="connsiteX2" fmla="*/ 7818907 w 8723782"/>
              <a:gd name="connsiteY2" fmla="*/ 912309 h 912309"/>
              <a:gd name="connsiteX3" fmla="*/ 1273465 w 8723782"/>
              <a:gd name="connsiteY3" fmla="*/ 905958 h 912309"/>
              <a:gd name="connsiteX4" fmla="*/ 0 w 8723782"/>
              <a:gd name="connsiteY4" fmla="*/ 0 h 912309"/>
              <a:gd name="connsiteX0" fmla="*/ 22313 w 8746095"/>
              <a:gd name="connsiteY0" fmla="*/ 0 h 912309"/>
              <a:gd name="connsiteX1" fmla="*/ 8746095 w 8746095"/>
              <a:gd name="connsiteY1" fmla="*/ 5959 h 912309"/>
              <a:gd name="connsiteX2" fmla="*/ 7841220 w 8746095"/>
              <a:gd name="connsiteY2" fmla="*/ 912309 h 912309"/>
              <a:gd name="connsiteX3" fmla="*/ 107 w 8746095"/>
              <a:gd name="connsiteY3" fmla="*/ 905958 h 912309"/>
              <a:gd name="connsiteX4" fmla="*/ 22313 w 8746095"/>
              <a:gd name="connsiteY4" fmla="*/ 0 h 912309"/>
              <a:gd name="connsiteX0" fmla="*/ 0 w 8766032"/>
              <a:gd name="connsiteY0" fmla="*/ 0 h 912309"/>
              <a:gd name="connsiteX1" fmla="*/ 8766032 w 8766032"/>
              <a:gd name="connsiteY1" fmla="*/ 5959 h 912309"/>
              <a:gd name="connsiteX2" fmla="*/ 7861157 w 8766032"/>
              <a:gd name="connsiteY2" fmla="*/ 912309 h 912309"/>
              <a:gd name="connsiteX3" fmla="*/ 20044 w 8766032"/>
              <a:gd name="connsiteY3" fmla="*/ 905958 h 912309"/>
              <a:gd name="connsiteX4" fmla="*/ 0 w 8766032"/>
              <a:gd name="connsiteY4" fmla="*/ 0 h 912309"/>
              <a:gd name="connsiteX0" fmla="*/ 0 w 8766032"/>
              <a:gd name="connsiteY0" fmla="*/ 0 h 912309"/>
              <a:gd name="connsiteX1" fmla="*/ 8766032 w 8766032"/>
              <a:gd name="connsiteY1" fmla="*/ 5959 h 912309"/>
              <a:gd name="connsiteX2" fmla="*/ 7861157 w 8766032"/>
              <a:gd name="connsiteY2" fmla="*/ 912309 h 912309"/>
              <a:gd name="connsiteX3" fmla="*/ 35888 w 8766032"/>
              <a:gd name="connsiteY3" fmla="*/ 900677 h 912309"/>
              <a:gd name="connsiteX4" fmla="*/ 0 w 8766032"/>
              <a:gd name="connsiteY4" fmla="*/ 0 h 912309"/>
              <a:gd name="connsiteX0" fmla="*/ 19687 w 8730264"/>
              <a:gd name="connsiteY0" fmla="*/ 1963 h 906350"/>
              <a:gd name="connsiteX1" fmla="*/ 8730264 w 8730264"/>
              <a:gd name="connsiteY1" fmla="*/ 0 h 906350"/>
              <a:gd name="connsiteX2" fmla="*/ 7825389 w 8730264"/>
              <a:gd name="connsiteY2" fmla="*/ 906350 h 906350"/>
              <a:gd name="connsiteX3" fmla="*/ 120 w 8730264"/>
              <a:gd name="connsiteY3" fmla="*/ 894718 h 906350"/>
              <a:gd name="connsiteX4" fmla="*/ 19687 w 8730264"/>
              <a:gd name="connsiteY4" fmla="*/ 1963 h 906350"/>
              <a:gd name="connsiteX0" fmla="*/ 1553 w 8730615"/>
              <a:gd name="connsiteY0" fmla="*/ 1963 h 906350"/>
              <a:gd name="connsiteX1" fmla="*/ 8730615 w 8730615"/>
              <a:gd name="connsiteY1" fmla="*/ 0 h 906350"/>
              <a:gd name="connsiteX2" fmla="*/ 7825740 w 8730615"/>
              <a:gd name="connsiteY2" fmla="*/ 906350 h 906350"/>
              <a:gd name="connsiteX3" fmla="*/ 471 w 8730615"/>
              <a:gd name="connsiteY3" fmla="*/ 894718 h 906350"/>
              <a:gd name="connsiteX4" fmla="*/ 1553 w 8730615"/>
              <a:gd name="connsiteY4" fmla="*/ 1963 h 906350"/>
              <a:gd name="connsiteX0" fmla="*/ 0 w 8729062"/>
              <a:gd name="connsiteY0" fmla="*/ 1963 h 906350"/>
              <a:gd name="connsiteX1" fmla="*/ 8729062 w 8729062"/>
              <a:gd name="connsiteY1" fmla="*/ 0 h 906350"/>
              <a:gd name="connsiteX2" fmla="*/ 7824187 w 8729062"/>
              <a:gd name="connsiteY2" fmla="*/ 906350 h 906350"/>
              <a:gd name="connsiteX3" fmla="*/ 51732 w 8729062"/>
              <a:gd name="connsiteY3" fmla="*/ 900000 h 906350"/>
              <a:gd name="connsiteX4" fmla="*/ 0 w 8729062"/>
              <a:gd name="connsiteY4" fmla="*/ 1963 h 906350"/>
              <a:gd name="connsiteX0" fmla="*/ 0 w 8729062"/>
              <a:gd name="connsiteY0" fmla="*/ 1963 h 906350"/>
              <a:gd name="connsiteX1" fmla="*/ 8729062 w 8729062"/>
              <a:gd name="connsiteY1" fmla="*/ 0 h 906350"/>
              <a:gd name="connsiteX2" fmla="*/ 7824187 w 8729062"/>
              <a:gd name="connsiteY2" fmla="*/ 906350 h 906350"/>
              <a:gd name="connsiteX3" fmla="*/ 1559 w 8729062"/>
              <a:gd name="connsiteY3" fmla="*/ 900000 h 906350"/>
              <a:gd name="connsiteX4" fmla="*/ 0 w 8729062"/>
              <a:gd name="connsiteY4" fmla="*/ 1963 h 906350"/>
              <a:gd name="connsiteX0" fmla="*/ 0 w 11195812"/>
              <a:gd name="connsiteY0" fmla="*/ 1963 h 906350"/>
              <a:gd name="connsiteX1" fmla="*/ 11195812 w 11195812"/>
              <a:gd name="connsiteY1" fmla="*/ 0 h 906350"/>
              <a:gd name="connsiteX2" fmla="*/ 10290937 w 11195812"/>
              <a:gd name="connsiteY2" fmla="*/ 906350 h 906350"/>
              <a:gd name="connsiteX3" fmla="*/ 2468309 w 11195812"/>
              <a:gd name="connsiteY3" fmla="*/ 900000 h 906350"/>
              <a:gd name="connsiteX4" fmla="*/ 0 w 11195812"/>
              <a:gd name="connsiteY4" fmla="*/ 1963 h 906350"/>
              <a:gd name="connsiteX0" fmla="*/ 0 w 11195812"/>
              <a:gd name="connsiteY0" fmla="*/ 1963 h 906390"/>
              <a:gd name="connsiteX1" fmla="*/ 11195812 w 11195812"/>
              <a:gd name="connsiteY1" fmla="*/ 0 h 906390"/>
              <a:gd name="connsiteX2" fmla="*/ 10290937 w 11195812"/>
              <a:gd name="connsiteY2" fmla="*/ 906350 h 906390"/>
              <a:gd name="connsiteX3" fmla="*/ 7950 w 11195812"/>
              <a:gd name="connsiteY3" fmla="*/ 906390 h 906390"/>
              <a:gd name="connsiteX4" fmla="*/ 0 w 11195812"/>
              <a:gd name="connsiteY4" fmla="*/ 1963 h 906390"/>
              <a:gd name="connsiteX0" fmla="*/ 8248 w 11204060"/>
              <a:gd name="connsiteY0" fmla="*/ 1963 h 909585"/>
              <a:gd name="connsiteX1" fmla="*/ 11204060 w 11204060"/>
              <a:gd name="connsiteY1" fmla="*/ 0 h 909585"/>
              <a:gd name="connsiteX2" fmla="*/ 10299185 w 11204060"/>
              <a:gd name="connsiteY2" fmla="*/ 906350 h 909585"/>
              <a:gd name="connsiteX3" fmla="*/ 222 w 11204060"/>
              <a:gd name="connsiteY3" fmla="*/ 909585 h 909585"/>
              <a:gd name="connsiteX4" fmla="*/ 8248 w 11204060"/>
              <a:gd name="connsiteY4" fmla="*/ 1963 h 9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4060" h="909585">
                <a:moveTo>
                  <a:pt x="8248" y="1963"/>
                </a:moveTo>
                <a:lnTo>
                  <a:pt x="11204060" y="0"/>
                </a:lnTo>
                <a:lnTo>
                  <a:pt x="10299185" y="906350"/>
                </a:lnTo>
                <a:lnTo>
                  <a:pt x="222" y="909585"/>
                </a:lnTo>
                <a:cubicBezTo>
                  <a:pt x="-1765" y="609585"/>
                  <a:pt x="10235" y="301963"/>
                  <a:pt x="8248" y="19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649466"/>
            <a:ext cx="8639313" cy="71306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Einzeiliger Titel bis hier.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5045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 noChangeAspect="1"/>
          </p:cNvSpPr>
          <p:nvPr>
            <p:ph type="pic" sz="quarter" idx="13"/>
          </p:nvPr>
        </p:nvSpPr>
        <p:spPr>
          <a:xfrm>
            <a:off x="12507689" y="1672934"/>
            <a:ext cx="3749899" cy="8517628"/>
          </a:xfrm>
          <a:custGeom>
            <a:avLst/>
            <a:gdLst/>
            <a:ahLst/>
            <a:cxnLst/>
            <a:rect l="l" t="t" r="r" b="b"/>
            <a:pathLst>
              <a:path w="2520000" h="5724000">
                <a:moveTo>
                  <a:pt x="0" y="0"/>
                </a:moveTo>
                <a:lnTo>
                  <a:pt x="2520000" y="0"/>
                </a:lnTo>
                <a:lnTo>
                  <a:pt x="2520000" y="5724000"/>
                </a:lnTo>
                <a:lnTo>
                  <a:pt x="1440000" y="5724000"/>
                </a:lnTo>
                <a:lnTo>
                  <a:pt x="0" y="4284000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AT"/>
              <a:t>Drag picture to placeholder or click icon to add</a:t>
            </a:r>
            <a:endParaRPr lang="en-US" dirty="0"/>
          </a:p>
        </p:txBody>
      </p:sp>
      <p:sp>
        <p:nvSpPr>
          <p:cNvPr id="5" name="Title 1"/>
          <p:cNvSpPr>
            <a:spLocks noGrp="1" noChangeAspect="1"/>
          </p:cNvSpPr>
          <p:nvPr>
            <p:ph type="title"/>
          </p:nvPr>
        </p:nvSpPr>
        <p:spPr>
          <a:xfrm>
            <a:off x="1080000" y="0"/>
            <a:ext cx="11880000" cy="1620000"/>
          </a:xfrm>
          <a:prstGeom prst="rect">
            <a:avLst/>
          </a:prstGeom>
          <a:noFill/>
          <a:ln>
            <a:noFill/>
          </a:ln>
        </p:spPr>
        <p:txBody>
          <a:bodyPr lIns="0" tIns="359938" rIns="359938" bIns="0" anchor="b" anchorCtr="0">
            <a:noAutofit/>
          </a:bodyPr>
          <a:lstStyle>
            <a:lvl1pPr algn="l">
              <a:lnSpc>
                <a:spcPts val="5000"/>
              </a:lnSpc>
              <a:defRPr sz="4000" b="0" i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noProof="0"/>
              <a:t>Click to edit Master title style</a:t>
            </a:r>
            <a:endParaRPr lang="de-AT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idx="11"/>
          </p:nvPr>
        </p:nvSpPr>
        <p:spPr>
          <a:xfrm>
            <a:off x="1079999" y="2411999"/>
            <a:ext cx="10440000" cy="684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2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>
                <a:latin typeface="Arial"/>
                <a:cs typeface="Arial"/>
              </a:defRPr>
            </a:lvl1pPr>
            <a:lvl2pPr marL="680400" indent="-248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-"/>
              <a:defRPr sz="3000">
                <a:latin typeface="Arial"/>
                <a:cs typeface="Arial"/>
              </a:defRPr>
            </a:lvl2pPr>
          </a:lstStyle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</p:txBody>
      </p:sp>
      <p:cxnSp>
        <p:nvCxnSpPr>
          <p:cNvPr id="11" name="Gerade Verbindung 7"/>
          <p:cNvCxnSpPr/>
          <p:nvPr userDrawn="1"/>
        </p:nvCxnSpPr>
        <p:spPr>
          <a:xfrm>
            <a:off x="1080000" y="1656000"/>
            <a:ext cx="15177588" cy="0"/>
          </a:xfrm>
          <a:prstGeom prst="line">
            <a:avLst/>
          </a:prstGeom>
          <a:ln w="127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541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/>
          </p:nvPr>
        </p:nvSpPr>
        <p:spPr>
          <a:xfrm>
            <a:off x="1080000" y="0"/>
            <a:ext cx="11880000" cy="1620000"/>
          </a:xfrm>
          <a:prstGeom prst="rect">
            <a:avLst/>
          </a:prstGeom>
          <a:noFill/>
          <a:ln>
            <a:noFill/>
          </a:ln>
        </p:spPr>
        <p:txBody>
          <a:bodyPr lIns="0" tIns="359938" rIns="359938" bIns="0" anchor="b" anchorCtr="0">
            <a:noAutofit/>
          </a:bodyPr>
          <a:lstStyle>
            <a:lvl1pPr algn="l">
              <a:lnSpc>
                <a:spcPts val="5000"/>
              </a:lnSpc>
              <a:defRPr sz="4000" b="0" i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noProof="0"/>
              <a:t>Click to edit Master title style</a:t>
            </a:r>
            <a:endParaRPr lang="de-AT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idx="11"/>
          </p:nvPr>
        </p:nvSpPr>
        <p:spPr>
          <a:xfrm>
            <a:off x="1079998" y="2411999"/>
            <a:ext cx="11880001" cy="684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2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>
                <a:latin typeface="Arial"/>
                <a:cs typeface="Arial"/>
              </a:defRPr>
            </a:lvl1pPr>
            <a:lvl2pPr marL="680400" indent="-28570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-"/>
              <a:defRPr sz="3000">
                <a:latin typeface="Arial"/>
                <a:cs typeface="Arial"/>
              </a:defRPr>
            </a:lvl2pPr>
          </a:lstStyle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</p:txBody>
      </p:sp>
      <p:cxnSp>
        <p:nvCxnSpPr>
          <p:cNvPr id="11" name="Gerade Verbindung 7"/>
          <p:cNvCxnSpPr/>
          <p:nvPr userDrawn="1"/>
        </p:nvCxnSpPr>
        <p:spPr>
          <a:xfrm>
            <a:off x="1080000" y="1656000"/>
            <a:ext cx="15177588" cy="0"/>
          </a:xfrm>
          <a:prstGeom prst="line">
            <a:avLst/>
          </a:prstGeom>
          <a:ln w="127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4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73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 — 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3"/>
          <p:cNvSpPr/>
          <p:nvPr userDrawn="1"/>
        </p:nvSpPr>
        <p:spPr>
          <a:xfrm>
            <a:off x="1" y="0"/>
            <a:ext cx="16257588" cy="101592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>
              <a:solidFill>
                <a:schemeClr val="accent1"/>
              </a:solidFill>
            </a:endParaRPr>
          </a:p>
        </p:txBody>
      </p:sp>
      <p:sp>
        <p:nvSpPr>
          <p:cNvPr id="7" name="Rechtwinkliges Dreieck 8"/>
          <p:cNvSpPr/>
          <p:nvPr userDrawn="1"/>
        </p:nvSpPr>
        <p:spPr>
          <a:xfrm>
            <a:off x="1" y="7639200"/>
            <a:ext cx="2520000" cy="25200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/>
          </a:p>
        </p:txBody>
      </p:sp>
      <p:pic>
        <p:nvPicPr>
          <p:cNvPr id="8" name="Bild 4" descr="Logo A5_negati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0583" y="4602257"/>
            <a:ext cx="4236422" cy="953898"/>
          </a:xfrm>
          <a:prstGeom prst="rect">
            <a:avLst/>
          </a:prstGeom>
        </p:spPr>
      </p:pic>
      <p:sp>
        <p:nvSpPr>
          <p:cNvPr id="10" name="Textfeld 5"/>
          <p:cNvSpPr txBox="1"/>
          <p:nvPr userDrawn="1"/>
        </p:nvSpPr>
        <p:spPr>
          <a:xfrm>
            <a:off x="360000" y="9367200"/>
            <a:ext cx="2407060" cy="2522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de-DE" sz="1500" b="0" i="0" u="none" kern="1200" spc="40" dirty="0" err="1">
                <a:solidFill>
                  <a:schemeClr val="accent1"/>
                </a:solidFill>
                <a:latin typeface="Arial"/>
                <a:cs typeface="Arial"/>
              </a:rPr>
              <a:t>www.fhv.at</a:t>
            </a:r>
            <a:endParaRPr lang="de-DE" sz="1500" b="0" i="0" u="none" kern="1200" spc="4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00845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 —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3"/>
          <p:cNvSpPr/>
          <p:nvPr userDrawn="1"/>
        </p:nvSpPr>
        <p:spPr>
          <a:xfrm>
            <a:off x="1" y="0"/>
            <a:ext cx="16257588" cy="1015920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>
              <a:solidFill>
                <a:schemeClr val="accent1"/>
              </a:solidFill>
            </a:endParaRPr>
          </a:p>
        </p:txBody>
      </p:sp>
      <p:sp>
        <p:nvSpPr>
          <p:cNvPr id="7" name="Rechtwinkliges Dreieck 8"/>
          <p:cNvSpPr/>
          <p:nvPr userDrawn="1"/>
        </p:nvSpPr>
        <p:spPr>
          <a:xfrm>
            <a:off x="1" y="7639200"/>
            <a:ext cx="2520000" cy="25200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/>
          </a:p>
        </p:txBody>
      </p:sp>
      <p:pic>
        <p:nvPicPr>
          <p:cNvPr id="8" name="Bild 4" descr="Logo A5_negati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0583" y="4602257"/>
            <a:ext cx="4236422" cy="953898"/>
          </a:xfrm>
          <a:prstGeom prst="rect">
            <a:avLst/>
          </a:prstGeom>
        </p:spPr>
      </p:pic>
      <p:sp>
        <p:nvSpPr>
          <p:cNvPr id="10" name="Textfeld 5"/>
          <p:cNvSpPr txBox="1"/>
          <p:nvPr userDrawn="1"/>
        </p:nvSpPr>
        <p:spPr>
          <a:xfrm>
            <a:off x="360000" y="9367200"/>
            <a:ext cx="2407060" cy="2522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de-DE" sz="1500" b="0" i="0" u="none" kern="1200" spc="40" dirty="0" err="1">
                <a:solidFill>
                  <a:schemeClr val="accent1"/>
                </a:solidFill>
                <a:latin typeface="Arial"/>
                <a:cs typeface="Arial"/>
              </a:rPr>
              <a:t>www.fhv.at</a:t>
            </a:r>
            <a:endParaRPr lang="de-DE" sz="1500" b="0" i="0" u="none" kern="1200" spc="4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606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99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95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5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20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74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0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89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46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58" r:id="rId16"/>
    <p:sldLayoutId id="2147483659" r:id="rId17"/>
    <p:sldLayoutId id="2147483660" r:id="rId18"/>
    <p:sldLayoutId id="2147483661" r:id="rId19"/>
    <p:sldLayoutId id="2147483662" r:id="rId20"/>
    <p:sldLayoutId id="2147483663" r:id="rId21"/>
  </p:sldLayoutIdLst>
  <p:txStyles>
    <p:titleStyle>
      <a:lvl1pPr algn="l" defTabSz="754700" rtl="0" eaLnBrk="1" latinLnBrk="0" hangingPunct="1">
        <a:lnSpc>
          <a:spcPts val="5000"/>
        </a:lnSpc>
        <a:spcBef>
          <a:spcPct val="0"/>
        </a:spcBef>
        <a:buNone/>
        <a:defRPr sz="40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566025" indent="-566025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•"/>
        <a:defRPr sz="3000" kern="1200">
          <a:solidFill>
            <a:schemeClr val="tx1"/>
          </a:solidFill>
          <a:latin typeface="Arial"/>
          <a:ea typeface="+mn-ea"/>
          <a:cs typeface="Arial"/>
        </a:defRPr>
      </a:lvl1pPr>
      <a:lvl2pPr marL="1226388" indent="-471688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–"/>
        <a:defRPr sz="3000" kern="1200">
          <a:solidFill>
            <a:schemeClr val="tx1"/>
          </a:solidFill>
          <a:latin typeface="Arial"/>
          <a:ea typeface="+mn-ea"/>
          <a:cs typeface="Arial"/>
        </a:defRPr>
      </a:lvl2pPr>
      <a:lvl3pPr marL="18867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•"/>
        <a:defRPr sz="3000" kern="1200">
          <a:solidFill>
            <a:schemeClr val="tx1"/>
          </a:solidFill>
          <a:latin typeface="Arial"/>
          <a:ea typeface="+mn-ea"/>
          <a:cs typeface="Arial"/>
        </a:defRPr>
      </a:lvl3pPr>
      <a:lvl4pPr marL="26414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–"/>
        <a:defRPr sz="3000" kern="1200">
          <a:solidFill>
            <a:schemeClr val="tx1"/>
          </a:solidFill>
          <a:latin typeface="Arial"/>
          <a:ea typeface="+mn-ea"/>
          <a:cs typeface="Arial"/>
        </a:defRPr>
      </a:lvl4pPr>
      <a:lvl5pPr marL="33961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»"/>
        <a:defRPr sz="3000" kern="1200">
          <a:solidFill>
            <a:schemeClr val="tx1"/>
          </a:solidFill>
          <a:latin typeface="Arial"/>
          <a:ea typeface="+mn-ea"/>
          <a:cs typeface="Arial"/>
        </a:defRPr>
      </a:lvl5pPr>
      <a:lvl6pPr marL="41508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49055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6602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4149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547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094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641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188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735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282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2829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376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2.xml"/><Relationship Id="rId5" Type="http://schemas.openxmlformats.org/officeDocument/2006/relationships/hyperlink" Target="https://youtu.be/bwiZ7ds6ZVg" TargetMode="External"/><Relationship Id="rId6" Type="http://schemas.openxmlformats.org/officeDocument/2006/relationships/image" Target="../media/image8.jpg"/><Relationship Id="rId7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package" Target="../embeddings/Microsoft_Excel_Worksheet1.xlsx"/><Relationship Id="rId5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AT" sz="3600" dirty="0"/>
              <a:t/>
            </a:r>
            <a:br>
              <a:rPr lang="de-AT" sz="3600" dirty="0"/>
            </a:br>
            <a:r>
              <a:rPr lang="de-AT" sz="4800" dirty="0" err="1" smtClean="0"/>
              <a:t>AlienHacky</a:t>
            </a:r>
            <a:r>
              <a:rPr lang="de-AT" sz="4800" dirty="0" smtClean="0"/>
              <a:t>™</a:t>
            </a:r>
            <a:r>
              <a:rPr lang="de-AT" sz="3600" dirty="0"/>
              <a:t/>
            </a:r>
            <a:br>
              <a:rPr lang="de-AT" sz="3600" dirty="0"/>
            </a:br>
            <a:r>
              <a:rPr lang="de-AT" sz="3600" dirty="0"/>
              <a:t>von Tobias </a:t>
            </a:r>
            <a:r>
              <a:rPr lang="de-AT" sz="3600" dirty="0" err="1"/>
              <a:t>Breuß</a:t>
            </a:r>
            <a:r>
              <a:rPr lang="de-AT" sz="3600" dirty="0"/>
              <a:t>, Jim Frey,</a:t>
            </a:r>
            <a:br>
              <a:rPr lang="de-AT" sz="3600" dirty="0"/>
            </a:br>
            <a:r>
              <a:rPr lang="de-AT" sz="3600" dirty="0" smtClean="0"/>
              <a:t>Thomas </a:t>
            </a:r>
            <a:r>
              <a:rPr lang="de-AT" sz="3600" dirty="0" err="1" smtClean="0"/>
              <a:t>Rienößl</a:t>
            </a:r>
            <a:r>
              <a:rPr lang="de-AT" sz="3600" dirty="0"/>
              <a:t>, Ursus </a:t>
            </a:r>
            <a:r>
              <a:rPr lang="de-AT" sz="3600" dirty="0" smtClean="0"/>
              <a:t>Schneider</a:t>
            </a:r>
            <a:r>
              <a:rPr lang="de-AT" sz="3600" dirty="0"/>
              <a:t/>
            </a:r>
            <a:br>
              <a:rPr lang="de-AT" sz="3600" dirty="0"/>
            </a:b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45158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AT" dirty="0"/>
              <a:t>Spielidee</a:t>
            </a:r>
          </a:p>
          <a:p>
            <a:r>
              <a:rPr lang="de-AT" dirty="0"/>
              <a:t>Spiel Umsetzung</a:t>
            </a:r>
          </a:p>
          <a:p>
            <a:r>
              <a:rPr lang="de-AT" dirty="0"/>
              <a:t>Angestrebte technische Umsetzung</a:t>
            </a:r>
          </a:p>
          <a:p>
            <a:r>
              <a:rPr lang="de-AT" dirty="0"/>
              <a:t>Projektplanung</a:t>
            </a:r>
          </a:p>
        </p:txBody>
      </p:sp>
    </p:spTree>
    <p:extLst>
      <p:ext uri="{BB962C8B-B14F-4D97-AF65-F5344CB8AC3E}">
        <p14:creationId xmlns:p14="http://schemas.microsoft.com/office/powerpoint/2010/main" val="83736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Spielidee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AT" dirty="0"/>
              <a:t>Hacky Sack </a:t>
            </a:r>
            <a:endParaRPr lang="de-AT" dirty="0" smtClean="0"/>
          </a:p>
          <a:p>
            <a:endParaRPr lang="de-AT" dirty="0"/>
          </a:p>
          <a:p>
            <a:r>
              <a:rPr lang="de-AT" dirty="0">
                <a:hlinkClick r:id="rId5"/>
              </a:rPr>
              <a:t>https://youtu.be/bwiZ7ds6ZVg</a:t>
            </a:r>
            <a:endParaRPr lang="de-AT" dirty="0"/>
          </a:p>
          <a:p>
            <a:endParaRPr lang="de-AT" sz="3200" dirty="0"/>
          </a:p>
          <a:p>
            <a:endParaRPr lang="de-AT" sz="3200" dirty="0"/>
          </a:p>
          <a:p>
            <a:endParaRPr lang="de-AT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2586" y="1810139"/>
            <a:ext cx="5422079" cy="6426168"/>
          </a:xfrm>
          <a:prstGeom prst="rect">
            <a:avLst/>
          </a:prstGeom>
        </p:spPr>
      </p:pic>
      <p:pic>
        <p:nvPicPr>
          <p:cNvPr id="5" name="Hacky Sack Commercial (1985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7344" y="4607169"/>
            <a:ext cx="6360576" cy="424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3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DE" dirty="0"/>
              <a:t>2 – 4 Spieler </a:t>
            </a:r>
          </a:p>
          <a:p>
            <a:r>
              <a:rPr lang="de-DE" dirty="0"/>
              <a:t>Zuspielen zwischen Personen</a:t>
            </a:r>
          </a:p>
          <a:p>
            <a:pPr lvl="1"/>
            <a:r>
              <a:rPr lang="de-DE" dirty="0"/>
              <a:t>Durcheinander Spielen ist möglich</a:t>
            </a:r>
          </a:p>
          <a:p>
            <a:r>
              <a:rPr lang="de-DE" dirty="0"/>
              <a:t>Gemeinschaftsspiel </a:t>
            </a:r>
          </a:p>
          <a:p>
            <a:r>
              <a:rPr lang="de-DE" dirty="0"/>
              <a:t>High-Score </a:t>
            </a:r>
          </a:p>
          <a:p>
            <a:r>
              <a:rPr lang="de-DE" dirty="0" err="1"/>
              <a:t>AlienSocke</a:t>
            </a:r>
            <a:r>
              <a:rPr lang="de-DE" dirty="0"/>
              <a:t> und </a:t>
            </a:r>
            <a:r>
              <a:rPr lang="de-DE" dirty="0" err="1"/>
              <a:t>AlienServer</a:t>
            </a:r>
            <a:r>
              <a:rPr lang="de-DE" dirty="0"/>
              <a:t> wird benötigt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Optional</a:t>
            </a:r>
          </a:p>
          <a:p>
            <a:r>
              <a:rPr lang="de-DE" dirty="0"/>
              <a:t>Jubel beim Überschreiten vom High-Score</a:t>
            </a:r>
          </a:p>
          <a:p>
            <a:r>
              <a:rPr lang="de-DE" dirty="0"/>
              <a:t>Jonglieren</a:t>
            </a:r>
          </a:p>
          <a:p>
            <a:r>
              <a:rPr lang="de-DE" dirty="0"/>
              <a:t>Automatische Kalibrierung des </a:t>
            </a:r>
            <a:r>
              <a:rPr lang="de-DE" dirty="0" smtClean="0"/>
              <a:t>Lichtsensors</a:t>
            </a:r>
          </a:p>
          <a:p>
            <a:r>
              <a:rPr lang="de-DE" dirty="0" smtClean="0"/>
              <a:t>Eigenes Board erstellen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400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Angestrebte technische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Programmiersprache C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Server</a:t>
            </a:r>
          </a:p>
          <a:p>
            <a:r>
              <a:rPr lang="de-DE" dirty="0"/>
              <a:t>Linux (Ubuntu 16.04 LTS) </a:t>
            </a:r>
          </a:p>
          <a:p>
            <a:r>
              <a:rPr lang="de-DE" dirty="0"/>
              <a:t>Konsolen Anwendung</a:t>
            </a:r>
          </a:p>
          <a:p>
            <a:r>
              <a:rPr lang="de-DE" dirty="0"/>
              <a:t>DMX Anbindung für </a:t>
            </a:r>
            <a:r>
              <a:rPr lang="de-DE" dirty="0" err="1"/>
              <a:t>Moving</a:t>
            </a:r>
            <a:r>
              <a:rPr lang="de-DE" dirty="0"/>
              <a:t> Head</a:t>
            </a:r>
          </a:p>
          <a:p>
            <a:r>
              <a:rPr lang="de-DE" dirty="0" err="1"/>
              <a:t>Zigbee</a:t>
            </a:r>
            <a:r>
              <a:rPr lang="de-DE" dirty="0"/>
              <a:t> Antenne (IEEE 802.15.4 MAC Layer (Empfänger))</a:t>
            </a:r>
          </a:p>
        </p:txBody>
      </p:sp>
    </p:spTree>
    <p:extLst>
      <p:ext uri="{BB962C8B-B14F-4D97-AF65-F5344CB8AC3E}">
        <p14:creationId xmlns:p14="http://schemas.microsoft.com/office/powerpoint/2010/main" val="270557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Angestrebte technische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Client</a:t>
            </a:r>
          </a:p>
          <a:p>
            <a:r>
              <a:rPr lang="de-DE" dirty="0" err="1"/>
              <a:t>Tiva</a:t>
            </a:r>
            <a:r>
              <a:rPr lang="de-DE" dirty="0"/>
              <a:t> TM4C123G Controller</a:t>
            </a:r>
          </a:p>
          <a:p>
            <a:r>
              <a:rPr lang="de-DE" dirty="0"/>
              <a:t>Sensor Hub </a:t>
            </a:r>
            <a:r>
              <a:rPr lang="de-DE" dirty="0" err="1"/>
              <a:t>Boost</a:t>
            </a:r>
            <a:r>
              <a:rPr lang="de-DE" dirty="0"/>
              <a:t> (Licht-/ Gyrosensor)</a:t>
            </a:r>
          </a:p>
          <a:p>
            <a:r>
              <a:rPr lang="de-DE" dirty="0" err="1"/>
              <a:t>Zigbee</a:t>
            </a:r>
            <a:r>
              <a:rPr lang="de-DE" dirty="0"/>
              <a:t> Antenne (IEEE 802.15.4 MAC Layer (Sender))</a:t>
            </a:r>
          </a:p>
          <a:p>
            <a:r>
              <a:rPr lang="de-DE" dirty="0"/>
              <a:t>Spannungsquelle (Power Bank)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694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Projektplanung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6199550"/>
              </p:ext>
            </p:extLst>
          </p:nvPr>
        </p:nvGraphicFramePr>
        <p:xfrm>
          <a:off x="1079997" y="1792575"/>
          <a:ext cx="10516257" cy="7979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4" imgW="9372600" imgH="7112000" progId="Excel.Sheet.12">
                  <p:embed/>
                </p:oleObj>
              </mc:Choice>
              <mc:Fallback>
                <p:oleObj name="Worksheet" r:id="rId4" imgW="9372600" imgH="71120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997" y="1792575"/>
                        <a:ext cx="10516257" cy="7979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720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Danke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de-DE" dirty="0"/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8532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664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2">
      <a:dk1>
        <a:srgbClr val="262626"/>
      </a:dk1>
      <a:lt1>
        <a:sysClr val="window" lastClr="FFFFFF"/>
      </a:lt1>
      <a:dk2>
        <a:srgbClr val="262626"/>
      </a:dk2>
      <a:lt2>
        <a:srgbClr val="FFFFFF"/>
      </a:lt2>
      <a:accent1>
        <a:srgbClr val="C11635"/>
      </a:accent1>
      <a:accent2>
        <a:srgbClr val="C02745"/>
      </a:accent2>
      <a:accent3>
        <a:srgbClr val="DE8091"/>
      </a:accent3>
      <a:accent4>
        <a:srgbClr val="EBB0BB"/>
      </a:accent4>
      <a:accent5>
        <a:srgbClr val="777777"/>
      </a:accent5>
      <a:accent6>
        <a:srgbClr val="A5A5A5"/>
      </a:accent6>
      <a:hlink>
        <a:srgbClr val="C11635"/>
      </a:hlink>
      <a:folHlink>
        <a:srgbClr val="C1163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H_Dozierenden_Vorlage_1280x800_Okt2015" id="{09D1FBE4-34F0-CD43-871C-17A3BB7AE675}" vid="{7AF712BA-DD10-EF4E-A55A-AA680C678F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</TotalTime>
  <Words>118</Words>
  <Application>Microsoft Macintosh PowerPoint</Application>
  <PresentationFormat>Custom</PresentationFormat>
  <Paragraphs>46</Paragraphs>
  <Slides>9</Slides>
  <Notes>4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Lucida Grande</vt:lpstr>
      <vt:lpstr>Wingdings</vt:lpstr>
      <vt:lpstr>Arial</vt:lpstr>
      <vt:lpstr>Default Theme</vt:lpstr>
      <vt:lpstr>Microsoft Excel Worksheet</vt:lpstr>
      <vt:lpstr> AlienHacky™ von Tobias Breuß, Jim Frey, Thomas Rienößl, Ursus Schneider </vt:lpstr>
      <vt:lpstr>Agenda</vt:lpstr>
      <vt:lpstr>Spielidee</vt:lpstr>
      <vt:lpstr>Spiel Umsetzung</vt:lpstr>
      <vt:lpstr>Angestrebte technische Umsetzung</vt:lpstr>
      <vt:lpstr>Angestrebte technische Umsetzung</vt:lpstr>
      <vt:lpstr>Projektplanung</vt:lpstr>
      <vt:lpstr>Danke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data storage and transactions logs Von Jim Frey, Georgi Georgiev und   Ursus Schneider</dc:title>
  <dc:creator>Ursus Schneider</dc:creator>
  <cp:lastModifiedBy>Ursus Schneider</cp:lastModifiedBy>
  <cp:revision>99</cp:revision>
  <dcterms:created xsi:type="dcterms:W3CDTF">2015-12-07T14:40:14Z</dcterms:created>
  <dcterms:modified xsi:type="dcterms:W3CDTF">2016-10-06T13:24:39Z</dcterms:modified>
</cp:coreProperties>
</file>

<file path=docProps/thumbnail.jpeg>
</file>